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23FD-F1B7-475A-8E4E-3BDD236CD63C}" type="datetimeFigureOut">
              <a:rPr lang="es-ES" smtClean="0"/>
              <a:pPr/>
              <a:t>23/01/2012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66E3A-BC38-467A-970D-A5646778C70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23FD-F1B7-475A-8E4E-3BDD236CD63C}" type="datetimeFigureOut">
              <a:rPr lang="es-ES" smtClean="0"/>
              <a:pPr/>
              <a:t>23/01/2012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66E3A-BC38-467A-970D-A5646778C70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23FD-F1B7-475A-8E4E-3BDD236CD63C}" type="datetimeFigureOut">
              <a:rPr lang="es-ES" smtClean="0"/>
              <a:pPr/>
              <a:t>23/01/2012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66E3A-BC38-467A-970D-A5646778C70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23FD-F1B7-475A-8E4E-3BDD236CD63C}" type="datetimeFigureOut">
              <a:rPr lang="es-ES" smtClean="0"/>
              <a:pPr/>
              <a:t>23/01/2012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66E3A-BC38-467A-970D-A5646778C70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23FD-F1B7-475A-8E4E-3BDD236CD63C}" type="datetimeFigureOut">
              <a:rPr lang="es-ES" smtClean="0"/>
              <a:pPr/>
              <a:t>23/01/2012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66E3A-BC38-467A-970D-A5646778C70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23FD-F1B7-475A-8E4E-3BDD236CD63C}" type="datetimeFigureOut">
              <a:rPr lang="es-ES" smtClean="0"/>
              <a:pPr/>
              <a:t>23/01/2012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66E3A-BC38-467A-970D-A5646778C70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23FD-F1B7-475A-8E4E-3BDD236CD63C}" type="datetimeFigureOut">
              <a:rPr lang="es-ES" smtClean="0"/>
              <a:pPr/>
              <a:t>23/01/2012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66E3A-BC38-467A-970D-A5646778C70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23FD-F1B7-475A-8E4E-3BDD236CD63C}" type="datetimeFigureOut">
              <a:rPr lang="es-ES" smtClean="0"/>
              <a:pPr/>
              <a:t>23/01/2012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66E3A-BC38-467A-970D-A5646778C70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23FD-F1B7-475A-8E4E-3BDD236CD63C}" type="datetimeFigureOut">
              <a:rPr lang="es-ES" smtClean="0"/>
              <a:pPr/>
              <a:t>23/01/2012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66E3A-BC38-467A-970D-A5646778C70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23FD-F1B7-475A-8E4E-3BDD236CD63C}" type="datetimeFigureOut">
              <a:rPr lang="es-ES" smtClean="0"/>
              <a:pPr/>
              <a:t>23/01/2012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66E3A-BC38-467A-970D-A5646778C70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23FD-F1B7-475A-8E4E-3BDD236CD63C}" type="datetimeFigureOut">
              <a:rPr lang="es-ES" smtClean="0"/>
              <a:pPr/>
              <a:t>23/01/2012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66E3A-BC38-467A-970D-A5646778C70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823FD-F1B7-475A-8E4E-3BDD236CD63C}" type="datetimeFigureOut">
              <a:rPr lang="es-ES" smtClean="0"/>
              <a:pPr/>
              <a:t>23/01/2012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66E3A-BC38-467A-970D-A5646778C70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348880"/>
            <a:ext cx="7772400" cy="1470025"/>
          </a:xfrm>
        </p:spPr>
        <p:txBody>
          <a:bodyPr/>
          <a:lstStyle/>
          <a:p>
            <a:r>
              <a:rPr lang="es-ES" dirty="0" err="1" smtClean="0"/>
              <a:t>The</a:t>
            </a:r>
            <a:r>
              <a:rPr lang="es-ES" dirty="0" smtClean="0"/>
              <a:t> 10th </a:t>
            </a:r>
            <a:r>
              <a:rPr lang="es-ES" dirty="0" err="1" smtClean="0"/>
              <a:t>most</a:t>
            </a:r>
            <a:r>
              <a:rPr lang="es-ES" dirty="0" smtClean="0"/>
              <a:t> </a:t>
            </a:r>
            <a:r>
              <a:rPr lang="es-ES" dirty="0" err="1" smtClean="0"/>
              <a:t>important</a:t>
            </a:r>
            <a:r>
              <a:rPr lang="es-ES" dirty="0" smtClean="0"/>
              <a:t> </a:t>
            </a:r>
            <a:r>
              <a:rPr lang="es-ES" dirty="0" err="1" smtClean="0"/>
              <a:t>events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world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82630" cy="342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001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0"/>
            <a:ext cx="4707607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149080"/>
            <a:ext cx="5364088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0"/>
            <a:ext cx="43204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397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5" y="0"/>
            <a:ext cx="25557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ES" dirty="0" err="1" smtClean="0"/>
              <a:t>World</a:t>
            </a:r>
            <a:r>
              <a:rPr lang="es-ES" dirty="0" smtClean="0"/>
              <a:t> </a:t>
            </a:r>
            <a:r>
              <a:rPr lang="es-ES" dirty="0" err="1" smtClean="0"/>
              <a:t>Trade</a:t>
            </a:r>
            <a:r>
              <a:rPr lang="es-ES" dirty="0" smtClean="0"/>
              <a:t> Center</a:t>
            </a:r>
          </a:p>
          <a:p>
            <a:r>
              <a:rPr lang="es-ES" dirty="0" err="1" smtClean="0"/>
              <a:t>Dubstep</a:t>
            </a:r>
            <a:endParaRPr lang="es-ES" dirty="0" smtClean="0"/>
          </a:p>
          <a:p>
            <a:r>
              <a:rPr lang="es-ES" dirty="0" smtClean="0"/>
              <a:t>3D</a:t>
            </a:r>
          </a:p>
          <a:p>
            <a:r>
              <a:rPr lang="es-ES" dirty="0" err="1" smtClean="0"/>
              <a:t>Playstation</a:t>
            </a:r>
            <a:r>
              <a:rPr lang="es-ES" dirty="0" smtClean="0"/>
              <a:t> 3</a:t>
            </a:r>
          </a:p>
          <a:p>
            <a:r>
              <a:rPr lang="es-ES" dirty="0" smtClean="0"/>
              <a:t>Steve </a:t>
            </a:r>
            <a:r>
              <a:rPr lang="es-ES" dirty="0" err="1" smtClean="0"/>
              <a:t>Jobs</a:t>
            </a:r>
            <a:endParaRPr lang="es-ES" dirty="0" smtClean="0"/>
          </a:p>
          <a:p>
            <a:r>
              <a:rPr lang="es-ES" dirty="0" err="1" smtClean="0"/>
              <a:t>Facebook</a:t>
            </a:r>
            <a:endParaRPr lang="es-ES" dirty="0" smtClean="0"/>
          </a:p>
          <a:p>
            <a:r>
              <a:rPr lang="es-ES" dirty="0" err="1" smtClean="0"/>
              <a:t>Messi</a:t>
            </a:r>
            <a:endParaRPr lang="es-ES" dirty="0" smtClean="0"/>
          </a:p>
          <a:p>
            <a:r>
              <a:rPr lang="es-ES" dirty="0" err="1" smtClean="0"/>
              <a:t>Hurracane</a:t>
            </a:r>
            <a:r>
              <a:rPr lang="es-ES" dirty="0" smtClean="0"/>
              <a:t> </a:t>
            </a:r>
            <a:r>
              <a:rPr lang="es-ES" dirty="0" err="1" smtClean="0"/>
              <a:t>Katrina</a:t>
            </a:r>
            <a:endParaRPr lang="es-ES" dirty="0" smtClean="0"/>
          </a:p>
          <a:p>
            <a:r>
              <a:rPr lang="es-ES" dirty="0" smtClean="0"/>
              <a:t>Smoking </a:t>
            </a:r>
            <a:r>
              <a:rPr lang="es-ES" dirty="0" err="1" smtClean="0"/>
              <a:t>law</a:t>
            </a:r>
            <a:endParaRPr lang="es-ES" dirty="0" smtClean="0"/>
          </a:p>
          <a:p>
            <a:r>
              <a:rPr lang="es-ES" dirty="0" err="1" smtClean="0"/>
              <a:t>Barack</a:t>
            </a:r>
            <a:r>
              <a:rPr lang="es-ES" dirty="0" smtClean="0"/>
              <a:t> </a:t>
            </a:r>
            <a:r>
              <a:rPr lang="es-ES" dirty="0" err="1" smtClean="0"/>
              <a:t>Obama</a:t>
            </a:r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03648" y="1916832"/>
            <a:ext cx="2170584" cy="652934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BEFORE</a:t>
            </a:r>
            <a:endParaRPr lang="es-E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068960"/>
            <a:ext cx="4979134" cy="33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916832"/>
            <a:ext cx="3463230" cy="4559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5868144" y="1052736"/>
            <a:ext cx="2170584" cy="65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dirty="0" smtClean="0">
                <a:latin typeface="+mj-lt"/>
                <a:ea typeface="+mj-ea"/>
                <a:cs typeface="+mj-cs"/>
              </a:rPr>
              <a:t>AFTER</a:t>
            </a:r>
            <a:endParaRPr kumimoji="0" lang="es-E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467544" y="548680"/>
            <a:ext cx="217058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539552" y="548680"/>
            <a:ext cx="2170584" cy="65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539552" y="620688"/>
            <a:ext cx="2170584" cy="65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755576" y="548680"/>
            <a:ext cx="446449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es-ES" sz="4400" dirty="0">
                <a:latin typeface="+mj-lt"/>
                <a:ea typeface="+mj-ea"/>
                <a:cs typeface="+mj-cs"/>
              </a:rPr>
              <a:t>Bhttp://</a:t>
            </a:r>
            <a:r>
              <a:rPr lang="es-ES" sz="4400" dirty="0" smtClean="0">
                <a:latin typeface="+mj-lt"/>
                <a:ea typeface="+mj-ea"/>
                <a:cs typeface="+mj-cs"/>
              </a:rPr>
              <a:t>www.youtube.com/watch?v=1lKZqqSI9-s</a:t>
            </a:r>
          </a:p>
          <a:p>
            <a:pPr lvl="0" algn="ctr">
              <a:spcBef>
                <a:spcPct val="0"/>
              </a:spcBef>
            </a:pPr>
            <a:endParaRPr kumimoji="0" lang="es-E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5364088" y="476672"/>
            <a:ext cx="3528392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es-ES" sz="4400" dirty="0" smtClean="0">
                <a:latin typeface="+mj-lt"/>
                <a:ea typeface="+mj-ea"/>
                <a:cs typeface="+mj-cs"/>
              </a:rPr>
              <a:t>2001</a:t>
            </a:r>
          </a:p>
          <a:p>
            <a:pPr lvl="0" algn="ctr">
              <a:spcBef>
                <a:spcPct val="0"/>
              </a:spcBef>
            </a:pPr>
            <a:endParaRPr kumimoji="0" lang="es-E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4941168"/>
            <a:ext cx="8229600" cy="1143000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374441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196752"/>
            <a:ext cx="4866127" cy="5202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6992"/>
            <a:ext cx="914400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1" cy="3356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7956376" cy="5907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284984"/>
            <a:ext cx="9144001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0"/>
            <a:ext cx="5580112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679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212976"/>
            <a:ext cx="5076056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64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0"/>
            <a:ext cx="3779912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501008"/>
            <a:ext cx="3779912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31</Words>
  <Application>Microsoft Office PowerPoint</Application>
  <PresentationFormat>Presentación en pantalla (4:3)</PresentationFormat>
  <Paragraphs>16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Tema de Office</vt:lpstr>
      <vt:lpstr>The 10th most important events in the world</vt:lpstr>
      <vt:lpstr>Diapositiva 2</vt:lpstr>
      <vt:lpstr>BEFORE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Montse</dc:creator>
  <cp:lastModifiedBy>Montse</cp:lastModifiedBy>
  <cp:revision>7</cp:revision>
  <dcterms:created xsi:type="dcterms:W3CDTF">2012-01-23T17:52:43Z</dcterms:created>
  <dcterms:modified xsi:type="dcterms:W3CDTF">2012-01-23T19:05:46Z</dcterms:modified>
</cp:coreProperties>
</file>